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59" r:id="rId6"/>
    <p:sldId id="274" r:id="rId7"/>
    <p:sldId id="261" r:id="rId8"/>
    <p:sldId id="262" r:id="rId9"/>
    <p:sldId id="263" r:id="rId10"/>
    <p:sldId id="264" r:id="rId11"/>
    <p:sldId id="283" r:id="rId12"/>
    <p:sldId id="265" r:id="rId13"/>
    <p:sldId id="25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9" r:id="rId25"/>
    <p:sldId id="278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07" autoAdjust="0"/>
  </p:normalViewPr>
  <p:slideViewPr>
    <p:cSldViewPr snapToGrid="0">
      <p:cViewPr varScale="1">
        <p:scale>
          <a:sx n="90" d="100"/>
          <a:sy n="90" d="100"/>
        </p:scale>
        <p:origin x="872" y="19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7-41F5-BB0D-967B7AAD907B}"/>
                </c:ext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7-41F5-BB0D-967B7AAD907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7/7/19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svg"/><Relationship Id="rId11" Type="http://schemas.openxmlformats.org/officeDocument/2006/relationships/image" Target="../media/image22.svg"/><Relationship Id="rId5" Type="http://schemas.openxmlformats.org/officeDocument/2006/relationships/image" Target="../media/image46.png"/><Relationship Id="rId10" Type="http://schemas.openxmlformats.org/officeDocument/2006/relationships/image" Target="../media/image21.png"/><Relationship Id="rId4" Type="http://schemas.openxmlformats.org/officeDocument/2006/relationships/image" Target="../media/image26.svg"/><Relationship Id="rId9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BBF3D-4552-E44D-81D0-E3797A89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pPr algn="ctr"/>
            <a:r>
              <a:rPr lang="en-US" dirty="0"/>
              <a:t>I-Home</a:t>
            </a: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 from across the globe.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3BE848-3222-4622-8610-FFB9FFFD4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D00D-52E6-45D5-93DA-8687991C2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8409DB-08AB-499E-AEE2-60288B07C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BE1F329-A8D2-4C03-9053-8D69618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985F57-4828-4F43-9FE0-15EF491E8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361AC5-6734-49E5-8506-3F22C2DF6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DC3788-4E8E-4F3D-BD1E-8EFA13B0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858692-F88E-43A4-8B27-E23B8AC17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412F69-2D59-4EA2-9BA0-74B513D9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D09076-D1F6-4F08-8939-1F1577E5A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4AED6-9124-430C-9111-F568BD82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043C23-F65D-4CFD-8A97-CDF736E6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6AB14F-6F0F-4961-9780-C27577754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23745-96A6-4255-A589-A91C187EC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you offer care 24 hours a day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About Us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I-Home is a Intelligent Chatbot which can monitor care with IOTIOT devices I-Home can be lunched on a cloud system or locally using a local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08F12-EE6F-E841-88D9-BCE529B8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49" y="0"/>
            <a:ext cx="6406951" cy="4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E8079C-614A-4548-BFAF-AC4A1BC8C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Authorize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Monetize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2DD94-78B8-4911-A32B-3B174E29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73E4-F5B8-41C9-BC20-6329036B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4E1CA-0600-4970-93CD-9FB5EC22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1019</Words>
  <Application>Microsoft Macintosh PowerPoint</Application>
  <PresentationFormat>Widescreen</PresentationFormat>
  <Paragraphs>317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Tahoma</vt:lpstr>
      <vt:lpstr>Times New Roman</vt:lpstr>
      <vt:lpstr>Office Theme</vt:lpstr>
      <vt:lpstr>I-Home </vt:lpstr>
      <vt:lpstr>About Us</vt:lpstr>
      <vt:lpstr>The Problem</vt:lpstr>
      <vt:lpstr>Solution</vt:lpstr>
      <vt:lpstr>Product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Grierson</dc:creator>
  <cp:lastModifiedBy/>
  <cp:revision>1</cp:revision>
  <dcterms:created xsi:type="dcterms:W3CDTF">2019-07-07T08:46:58Z</dcterms:created>
  <dcterms:modified xsi:type="dcterms:W3CDTF">2019-07-07T12:07:48Z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